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60" r:id="rId4"/>
    <p:sldId id="265" r:id="rId5"/>
    <p:sldId id="281" r:id="rId6"/>
    <p:sldId id="282" r:id="rId7"/>
    <p:sldId id="263" r:id="rId8"/>
    <p:sldId id="276" r:id="rId9"/>
    <p:sldId id="262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007C76-E527-4624-8C22-A17CA79538AB}" type="datetime1">
              <a:rPr lang="ru-RU" smtClean="0"/>
              <a:t>23.05.2022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=""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00C303-0EDA-42E1-9745-6C6A39A7B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1C14-B91B-4453-98E3-5BC094AACB05}" type="datetime1">
              <a:rPr lang="ru-RU" smtClean="0"/>
              <a:pPr/>
              <a:t>23.05.2022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C40A10-6036-4879-816D-55C01FC9484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33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15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61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59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75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22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594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1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логотип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0" name="Рисунок 9">
            <a:extLst>
              <a:ext uri="{FF2B5EF4-FFF2-40B4-BE49-F238E27FC236}">
                <a16:creationId xmlns=""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3754656" y="5305363"/>
            <a:ext cx="4682693" cy="100584"/>
            <a:chOff x="3631690" y="2253996"/>
            <a:chExt cx="8156580" cy="100584"/>
          </a:xfrm>
        </p:grpSpPr>
        <p:sp>
          <p:nvSpPr>
            <p:cNvPr id="17" name="Овал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802647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11612691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чис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12 345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=""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6789 долларов США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объекта с круг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059313" cy="100800"/>
            <a:chOff x="-1228304" y="3240138"/>
            <a:chExt cx="405931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9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3020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=""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=""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7" name="Текст 15">
            <a:extLst>
              <a:ext uri="{FF2B5EF4-FFF2-40B4-BE49-F238E27FC236}">
                <a16:creationId xmlns=""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25 долларов США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0" name="Текст 15">
            <a:extLst>
              <a:ext uri="{FF2B5EF4-FFF2-40B4-BE49-F238E27FC236}">
                <a16:creationId xmlns=""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50 долларов США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=""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=""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100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=""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Autofit/>
          </a:bodyPr>
          <a:lstStyle>
            <a:lvl1pPr algn="l">
              <a:defRPr sz="30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3875988" cy="100800"/>
            <a:chOff x="646012" y="3239179"/>
            <a:chExt cx="1975983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194540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570607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2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2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1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5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3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6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4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7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5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8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6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=""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Дороже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=""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Менее удобно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=""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Более удобно</a:t>
            </a:r>
          </a:p>
        </p:txBody>
      </p:sp>
      <p:sp>
        <p:nvSpPr>
          <p:cNvPr id="32" name="Рисунок 13">
            <a:extLst>
              <a:ext uri="{FF2B5EF4-FFF2-40B4-BE49-F238E27FC236}">
                <a16:creationId xmlns=""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=""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Дешевле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=""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=""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=""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=""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Овал 38">
              <a:extLst>
                <a:ext uri="{FF2B5EF4-FFF2-40B4-BE49-F238E27FC236}">
                  <a16:creationId xmlns=""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рех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030781" cy="100800"/>
            <a:chOff x="0" y="3240138"/>
            <a:chExt cx="3030781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88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92998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15">
            <a:extLst>
              <a:ext uri="{FF2B5EF4-FFF2-40B4-BE49-F238E27FC236}">
                <a16:creationId xmlns=""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22" name="Текст 15">
            <a:extLst>
              <a:ext uri="{FF2B5EF4-FFF2-40B4-BE49-F238E27FC236}">
                <a16:creationId xmlns=""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=""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=""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 24">
            <a:extLst>
              <a:ext uri="{FF2B5EF4-FFF2-40B4-BE49-F238E27FC236}">
                <a16:creationId xmlns=""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=""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=""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=""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=""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=""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=""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аблицы и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2" name="Объект 2">
            <a:extLst>
              <a:ext uri="{FF2B5EF4-FFF2-40B4-BE49-F238E27FC236}">
                <a16:creationId xmlns=""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временной шкал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ВРЕМЕННАЯ ШКАЛА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=""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0" name="Овал 29">
            <a:extLst>
              <a:ext uri="{FF2B5EF4-FFF2-40B4-BE49-F238E27FC236}">
                <a16:creationId xmlns=""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1" name="Овал 30">
            <a:extLst>
              <a:ext uri="{FF2B5EF4-FFF2-40B4-BE49-F238E27FC236}">
                <a16:creationId xmlns=""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2" name="Текст 2">
            <a:extLst>
              <a:ext uri="{FF2B5EF4-FFF2-40B4-BE49-F238E27FC236}">
                <a16:creationId xmlns=""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3" name="Текст 2">
            <a:extLst>
              <a:ext uri="{FF2B5EF4-FFF2-40B4-BE49-F238E27FC236}">
                <a16:creationId xmlns=""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=""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0" name="Текст 15">
            <a:extLst>
              <a:ext uri="{FF2B5EF4-FFF2-40B4-BE49-F238E27FC236}">
                <a16:creationId xmlns=""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1" name="Текст 15">
            <a:extLst>
              <a:ext uri="{FF2B5EF4-FFF2-40B4-BE49-F238E27FC236}">
                <a16:creationId xmlns=""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2" name="Текст 15">
            <a:extLst>
              <a:ext uri="{FF2B5EF4-FFF2-40B4-BE49-F238E27FC236}">
                <a16:creationId xmlns=""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2972912" cy="100800"/>
            <a:chOff x="-1228304" y="3240138"/>
            <a:chExt cx="297291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4380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аблица 9">
            <a:extLst>
              <a:ext uri="{FF2B5EF4-FFF2-40B4-BE49-F238E27FC236}">
                <a16:creationId xmlns=""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974483" cy="100800"/>
            <a:chOff x="0" y="3240138"/>
            <a:chExt cx="297448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873683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5" name="Рисунок 8">
            <a:extLst>
              <a:ext uri="{FF2B5EF4-FFF2-40B4-BE49-F238E27FC236}">
                <a16:creationId xmlns=""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6" name="Рисунок 8">
            <a:extLst>
              <a:ext uri="{FF2B5EF4-FFF2-40B4-BE49-F238E27FC236}">
                <a16:creationId xmlns=""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=""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=""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=""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макета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5660744" y="1375202"/>
            <a:ext cx="6524719" cy="100800"/>
            <a:chOff x="-639402" y="3240138"/>
            <a:chExt cx="4073802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9402" y="3290538"/>
              <a:ext cx="402340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Текст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2">
            <a:extLst>
              <a:ext uri="{FF2B5EF4-FFF2-40B4-BE49-F238E27FC236}">
                <a16:creationId xmlns=""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=""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=""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=""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=""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=""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Рисунок 2">
            <a:extLst>
              <a:ext uri="{FF2B5EF4-FFF2-40B4-BE49-F238E27FC236}">
                <a16:creationId xmlns=""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55" name="Рисунок 2">
            <a:extLst>
              <a:ext uri="{FF2B5EF4-FFF2-40B4-BE49-F238E27FC236}">
                <a16:creationId xmlns=""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6" name="Рисунок 2">
            <a:extLst>
              <a:ext uri="{FF2B5EF4-FFF2-40B4-BE49-F238E27FC236}">
                <a16:creationId xmlns=""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2">
            <a:extLst>
              <a:ext uri="{FF2B5EF4-FFF2-40B4-BE49-F238E27FC236}">
                <a16:creationId xmlns=""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2211027"/>
            <a:ext cx="4554899" cy="102440"/>
            <a:chOff x="3631690" y="2252140"/>
            <a:chExt cx="7933979" cy="102440"/>
          </a:xfrm>
        </p:grpSpPr>
        <p:sp>
          <p:nvSpPr>
            <p:cNvPr id="10" name="Овал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777564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11390090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4546649" cy="100584"/>
            <a:chOff x="3631690" y="2253996"/>
            <a:chExt cx="7919608" cy="100584"/>
          </a:xfrm>
        </p:grpSpPr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777564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11375719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8" name="Рисунок 9">
            <a:extLst>
              <a:ext uri="{FF2B5EF4-FFF2-40B4-BE49-F238E27FC236}">
                <a16:creationId xmlns=""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круговой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4770563" cy="100800"/>
            <a:chOff x="-1228304" y="3250524"/>
            <a:chExt cx="477056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7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441459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0" name="Текст 2">
            <a:extLst>
              <a:ext uri="{FF2B5EF4-FFF2-40B4-BE49-F238E27FC236}">
                <a16:creationId xmlns=""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=""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=""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=""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52" name="Текст 2">
            <a:extLst>
              <a:ext uri="{FF2B5EF4-FFF2-40B4-BE49-F238E27FC236}">
                <a16:creationId xmlns=""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=""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4" name="Овал 53">
            <a:extLst>
              <a:ext uri="{FF2B5EF4-FFF2-40B4-BE49-F238E27FC236}">
                <a16:creationId xmlns=""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5" name="Овал 54">
            <a:extLst>
              <a:ext uri="{FF2B5EF4-FFF2-40B4-BE49-F238E27FC236}">
                <a16:creationId xmlns=""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6" name="Овал 55">
            <a:extLst>
              <a:ext uri="{FF2B5EF4-FFF2-40B4-BE49-F238E27FC236}">
                <a16:creationId xmlns=""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7" name="Овал 56">
            <a:extLst>
              <a:ext uri="{FF2B5EF4-FFF2-40B4-BE49-F238E27FC236}">
                <a16:creationId xmlns=""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Овал 57">
            <a:extLst>
              <a:ext uri="{FF2B5EF4-FFF2-40B4-BE49-F238E27FC236}">
                <a16:creationId xmlns=""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Диаграмма 11">
            <a:extLst>
              <a:ext uri="{FF2B5EF4-FFF2-40B4-BE49-F238E27FC236}">
                <a16:creationId xmlns=""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 hasCustomPrompt="1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8" name="Овал 37">
            <a:extLst>
              <a:ext uri="{FF2B5EF4-FFF2-40B4-BE49-F238E27FC236}">
                <a16:creationId xmlns=""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=""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благодарн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 2">
            <a:extLst>
              <a:ext uri="{FF2B5EF4-FFF2-40B4-BE49-F238E27FC236}">
                <a16:creationId xmlns=""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=""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ru-RU" noProof="0"/>
              <a:t>СПАСИБО!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=""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Сергей Зайцев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=""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Телефон: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=""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+7 888 999-000-11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=""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Эл. почта: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=""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Bergqvist@vanarsdelltd.com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=""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Веб-сайт: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=""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www.vanarsdelltd.com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=""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35" y="2750589"/>
            <a:ext cx="3284158" cy="100800"/>
            <a:chOff x="808540" y="2750589"/>
            <a:chExt cx="3284158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45297" cy="100800"/>
              <a:chOff x="1318405" y="3240138"/>
              <a:chExt cx="2115995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318405" y="3285674"/>
                <a:ext cx="206559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3991897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35" y="1660573"/>
            <a:ext cx="3334558" cy="105664"/>
            <a:chOff x="808540" y="2745725"/>
            <a:chExt cx="3334558" cy="105664"/>
          </a:xfrm>
        </p:grpSpPr>
        <p:grpSp>
          <p:nvGrpSpPr>
            <p:cNvPr id="33" name="Группа 32">
              <a:extLst>
                <a:ext uri="{FF2B5EF4-FFF2-40B4-BE49-F238E27FC236}">
                  <a16:creationId xmlns=""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81293" cy="100800"/>
              <a:chOff x="1294935" y="3240138"/>
              <a:chExt cx="2139465" cy="100800"/>
            </a:xfrm>
          </p:grpSpPr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=""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1294935" y="3285674"/>
                <a:ext cx="208906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Овал 35">
                <a:extLst>
                  <a:ext uri="{FF2B5EF4-FFF2-40B4-BE49-F238E27FC236}">
                    <a16:creationId xmlns=""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4042297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ло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ПРИЛОЖЕНИЕ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4" name="Группа 3">
            <a:extLst>
              <a:ext uri="{FF2B5EF4-FFF2-40B4-BE49-F238E27FC236}">
                <a16:creationId xmlns=""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660741" y="1509426"/>
            <a:ext cx="2917654" cy="100800"/>
            <a:chOff x="4732227" y="1509426"/>
            <a:chExt cx="2917654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7" y="1509426"/>
              <a:ext cx="2849290" cy="100800"/>
              <a:chOff x="1576608" y="3240138"/>
              <a:chExt cx="1857792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576608" y="3290538"/>
                <a:ext cx="180739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=""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549080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отзыв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ОТЗЫВЫ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0" name="Текст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Текст 2">
            <a:extLst>
              <a:ext uri="{FF2B5EF4-FFF2-40B4-BE49-F238E27FC236}">
                <a16:creationId xmlns=""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0" name="Рисунок 2">
            <a:extLst>
              <a:ext uri="{FF2B5EF4-FFF2-40B4-BE49-F238E27FC236}">
                <a16:creationId xmlns=""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=""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Текст 3">
            <a:extLst>
              <a:ext uri="{FF2B5EF4-FFF2-40B4-BE49-F238E27FC236}">
                <a16:creationId xmlns=""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=""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64" name="Текст 2">
            <a:extLst>
              <a:ext uri="{FF2B5EF4-FFF2-40B4-BE49-F238E27FC236}">
                <a16:creationId xmlns=""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=""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6" name="Рисунок 2">
            <a:extLst>
              <a:ext uri="{FF2B5EF4-FFF2-40B4-BE49-F238E27FC236}">
                <a16:creationId xmlns=""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=""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3">
            <a:extLst>
              <a:ext uri="{FF2B5EF4-FFF2-40B4-BE49-F238E27FC236}">
                <a16:creationId xmlns=""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=""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2584355" cy="100800"/>
            <a:chOff x="-1228304" y="3240138"/>
            <a:chExt cx="2584355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5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25525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2">
            <a:extLst>
              <a:ext uri="{FF2B5EF4-FFF2-40B4-BE49-F238E27FC236}">
                <a16:creationId xmlns=""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бильного телефон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Рисунок 2">
            <a:extLst>
              <a:ext uri="{FF2B5EF4-FFF2-40B4-BE49-F238E27FC236}">
                <a16:creationId xmlns=""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=""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=""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=""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=""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=""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4" name="Рисунок 12">
            <a:extLst>
              <a:ext uri="{FF2B5EF4-FFF2-40B4-BE49-F238E27FC236}">
                <a16:creationId xmlns=""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12">
            <a:extLst>
              <a:ext uri="{FF2B5EF4-FFF2-40B4-BE49-F238E27FC236}">
                <a16:creationId xmlns=""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=""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=""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8" name="Рисунок 12">
            <a:extLst>
              <a:ext uri="{FF2B5EF4-FFF2-40B4-BE49-F238E27FC236}">
                <a16:creationId xmlns=""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=""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=""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32" name="Текст 3">
            <a:extLst>
              <a:ext uri="{FF2B5EF4-FFF2-40B4-BE49-F238E27FC236}">
                <a16:creationId xmlns=""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3">
            <a:extLst>
              <a:ext uri="{FF2B5EF4-FFF2-40B4-BE49-F238E27FC236}">
                <a16:creationId xmlns=""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=""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=""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37" name="Текст 7">
            <a:extLst>
              <a:ext uri="{FF2B5EF4-FFF2-40B4-BE49-F238E27FC236}">
                <a16:creationId xmlns=""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=""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Заголовок 1">
            <a:extLst>
              <a:ext uri="{FF2B5EF4-FFF2-40B4-BE49-F238E27FC236}">
                <a16:creationId xmlns=""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КАК ИСПОЛЬЗОВАТЬ ЭТОТ ШАБЛОН</a:t>
            </a:r>
          </a:p>
        </p:txBody>
      </p:sp>
      <p:sp>
        <p:nvSpPr>
          <p:cNvPr id="41" name="Рисунок 9">
            <a:extLst>
              <a:ext uri="{FF2B5EF4-FFF2-40B4-BE49-F238E27FC236}">
                <a16:creationId xmlns=""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=""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Прямая соединительная линия 38">
              <a:extLst>
                <a:ext uri="{FF2B5EF4-FFF2-40B4-BE49-F238E27FC236}">
                  <a16:creationId xmlns=""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Овал 41">
              <a:extLst>
                <a:ext uri="{FF2B5EF4-FFF2-40B4-BE49-F238E27FC236}">
                  <a16:creationId xmlns=""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Овал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Овал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009252" cy="100800"/>
            <a:chOff x="0" y="3240138"/>
            <a:chExt cx="200925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94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9084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Объект 2">
            <a:extLst>
              <a:ext uri="{FF2B5EF4-FFF2-40B4-BE49-F238E27FC236}">
                <a16:creationId xmlns=""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бъект 2">
            <a:extLst>
              <a:ext uri="{FF2B5EF4-FFF2-40B4-BE49-F238E27FC236}">
                <a16:creationId xmlns=""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Объект 3">
            <a:extLst>
              <a:ext uri="{FF2B5EF4-FFF2-40B4-BE49-F238E27FC236}">
                <a16:creationId xmlns=""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Текст 2">
            <a:extLst>
              <a:ext uri="{FF2B5EF4-FFF2-40B4-BE49-F238E27FC236}">
                <a16:creationId xmlns=""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Объект 3">
            <a:extLst>
              <a:ext uri="{FF2B5EF4-FFF2-40B4-BE49-F238E27FC236}">
                <a16:creationId xmlns=""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9" name="Текст 4">
            <a:extLst>
              <a:ext uri="{FF2B5EF4-FFF2-40B4-BE49-F238E27FC236}">
                <a16:creationId xmlns=""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5">
            <a:extLst>
              <a:ext uri="{FF2B5EF4-FFF2-40B4-BE49-F238E27FC236}">
                <a16:creationId xmlns=""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2">
            <a:extLst>
              <a:ext uri="{FF2B5EF4-FFF2-40B4-BE49-F238E27FC236}">
                <a16:creationId xmlns=""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Рисунок 2">
            <a:extLst>
              <a:ext uri="{FF2B5EF4-FFF2-40B4-BE49-F238E27FC236}">
                <a16:creationId xmlns=""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,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" noProof="0"/>
              <a:t>ДД.ММ.20XX</a:t>
            </a:r>
            <a:endParaRPr lang="en-US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 noProof="0"/>
              <a:t>ДОБАВИТЬ НИЖНИЙ КОЛОНТИТУЛ</a:t>
            </a:r>
            <a:endParaRPr lang="en-US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" noProof="0"/>
              <a:t>ЩЕЛКНИТЕ, ЧТОБЫ ИЗМЕНИТЬ</a:t>
            </a:r>
            <a:endParaRPr lang="en-US" noProof="0" dirty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 и содержимого, вер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2783606" cy="100800"/>
            <a:chOff x="0" y="3240138"/>
            <a:chExt cx="2783606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3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8280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Рисунок 7">
            <a:extLst>
              <a:ext uri="{FF2B5EF4-FFF2-40B4-BE49-F238E27FC236}">
                <a16:creationId xmlns=""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нач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3">
            <a:extLst>
              <a:ext uri="{FF2B5EF4-FFF2-40B4-BE49-F238E27FC236}">
                <a16:creationId xmlns=""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=""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=""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7" name="Рисунок 3">
            <a:extLst>
              <a:ext uri="{FF2B5EF4-FFF2-40B4-BE49-F238E27FC236}">
                <a16:creationId xmlns=""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0" name="Рисунок 3">
            <a:extLst>
              <a:ext uri="{FF2B5EF4-FFF2-40B4-BE49-F238E27FC236}">
                <a16:creationId xmlns=""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нитор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800084" cy="100800"/>
            <a:chOff x="0" y="3240138"/>
            <a:chExt cx="2800084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99284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9">
            <a:extLst>
              <a:ext uri="{FF2B5EF4-FFF2-40B4-BE49-F238E27FC236}">
                <a16:creationId xmlns=""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аголовка и под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4671312" y="1373283"/>
            <a:ext cx="2882325" cy="100800"/>
            <a:chOff x="3149478" y="1373283"/>
            <a:chExt cx="2882325" cy="100800"/>
          </a:xfrm>
        </p:grpSpPr>
        <p:grpSp>
          <p:nvGrpSpPr>
            <p:cNvPr id="15" name="Группа 14">
              <a:extLst>
                <a:ext uri="{FF2B5EF4-FFF2-40B4-BE49-F238E27FC236}">
                  <a16:creationId xmlns=""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2882325" cy="100800"/>
              <a:chOff x="0" y="3237441"/>
              <a:chExt cx="2882325" cy="100800"/>
            </a:xfrm>
          </p:grpSpPr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=""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2844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Овал 13">
                <a:extLst>
                  <a:ext uri="{FF2B5EF4-FFF2-40B4-BE49-F238E27FC236}">
                    <a16:creationId xmlns=""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2781525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=""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рех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=""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15">
            <a:extLst>
              <a:ext uri="{FF2B5EF4-FFF2-40B4-BE49-F238E27FC236}">
                <a16:creationId xmlns=""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=""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=""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=""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вал 6">
            <a:extLst>
              <a:ext uri="{FF2B5EF4-FFF2-40B4-BE49-F238E27FC236}">
                <a16:creationId xmlns=""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=""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7255"/>
            <a:ext cx="9457038" cy="1959385"/>
          </a:xfrm>
        </p:spPr>
        <p:txBody>
          <a:bodyPr rtlCol="0">
            <a:normAutofit/>
          </a:bodyPr>
          <a:lstStyle/>
          <a:p>
            <a:pPr rtl="0"/>
            <a:r>
              <a:rPr lang="ru-RU" sz="5300" dirty="0" smtClean="0"/>
              <a:t>СОЗДАНИЕ САЙТА </a:t>
            </a:r>
            <a:r>
              <a:rPr lang="en-US" sz="5300" dirty="0" smtClean="0"/>
              <a:t/>
            </a:r>
            <a:br>
              <a:rPr lang="en-US" sz="5300" dirty="0" smtClean="0"/>
            </a:br>
            <a:r>
              <a:rPr lang="ru-RU" sz="5300" dirty="0" smtClean="0"/>
              <a:t>НА </a:t>
            </a:r>
            <a:r>
              <a:rPr lang="en-US" sz="5300" dirty="0" smtClean="0"/>
              <a:t>FLASK</a:t>
            </a:r>
            <a:endParaRPr lang="ru-RU" sz="53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=""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75885"/>
            <a:ext cx="9144000" cy="459798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 smtClean="0"/>
              <a:t>Выполнила Кобзева Карина Игоревна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О </a:t>
            </a:r>
            <a:r>
              <a:rPr lang="ru-RU" dirty="0" smtClean="0"/>
              <a:t>сайте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Основная задача сайта – заказ японской еды.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Предполагается как возможность самовывоза, так и доставки заказов. Интерфейс сайта максимально интуитивен. </a:t>
            </a:r>
            <a:endParaRPr lang="ru-RU" dirty="0"/>
          </a:p>
        </p:txBody>
      </p:sp>
      <p:pic>
        <p:nvPicPr>
          <p:cNvPr id="1030" name="Picture 6" descr="Сеты роллов - заказ и доставка в Екатеринбурге из ресторана «Своя Компания»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3" b="14553"/>
          <a:stretch>
            <a:fillRect/>
          </a:stretch>
        </p:blipFill>
        <p:spPr bwMode="auto">
          <a:xfrm>
            <a:off x="6108700" y="2457583"/>
            <a:ext cx="6083300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en-US" dirty="0" smtClean="0"/>
              <a:t>Flask</a:t>
            </a:r>
          </a:p>
          <a:p>
            <a:pPr rtl="0"/>
            <a:r>
              <a:rPr lang="en-US" dirty="0" err="1" smtClean="0"/>
              <a:t>SMTPlib</a:t>
            </a:r>
            <a:endParaRPr lang="en-US" dirty="0" smtClean="0"/>
          </a:p>
          <a:p>
            <a:pPr rtl="0"/>
            <a:r>
              <a:rPr lang="en-US" dirty="0" err="1" smtClean="0"/>
              <a:t>Yandex.Maps</a:t>
            </a:r>
            <a:r>
              <a:rPr lang="en-US" dirty="0" smtClean="0"/>
              <a:t> API</a:t>
            </a:r>
          </a:p>
          <a:p>
            <a:pPr rtl="0"/>
            <a:r>
              <a:rPr lang="en-US" dirty="0" smtClean="0"/>
              <a:t>Bootstrap</a:t>
            </a:r>
          </a:p>
          <a:p>
            <a:pPr rtl="0"/>
            <a:r>
              <a:rPr lang="en-US" dirty="0" err="1" smtClean="0"/>
              <a:t>Ngrok</a:t>
            </a:r>
            <a:endParaRPr lang="en-US" dirty="0" smtClean="0"/>
          </a:p>
          <a:p>
            <a:r>
              <a:rPr lang="en-US" dirty="0" err="1"/>
              <a:t>werkzeug.security</a:t>
            </a:r>
            <a:endParaRPr lang="en-US" dirty="0"/>
          </a:p>
          <a:p>
            <a:pPr marL="0" indent="0" rtl="0">
              <a:buNone/>
            </a:pPr>
            <a:endParaRPr lang="ru-RU" dirty="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2" b="157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ДИЗАЙН САЙТА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dirty="0" smtClean="0"/>
              <a:t>Основным инструментом для </a:t>
            </a:r>
            <a:r>
              <a:rPr lang="en-US" dirty="0" smtClean="0"/>
              <a:t>frontend</a:t>
            </a:r>
            <a:r>
              <a:rPr lang="ru-RU" dirty="0"/>
              <a:t> </a:t>
            </a:r>
            <a:r>
              <a:rPr lang="ru-RU" dirty="0" smtClean="0"/>
              <a:t>является </a:t>
            </a:r>
            <a:r>
              <a:rPr lang="en-US" dirty="0" smtClean="0"/>
              <a:t>Bootstrap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12" name="Рисунок 11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88" b="68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971E61A3-1D57-4708-B548-E5986378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МОБИЛЬНАЯ ВЕРСИЯ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106F646D-B036-48DA-A242-2C9263AC3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Сайт адаптивен, что бы сделать использование комфортным для всех пользователей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FA2259AB-530E-4F31-A710-6CF0B478F1C7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023" b="2023"/>
          <a:stretch>
            <a:fillRect/>
          </a:stretch>
        </p:blipFill>
        <p:spPr>
          <a:xfrm>
            <a:off x="3303588" y="1927654"/>
            <a:ext cx="1855787" cy="3165046"/>
          </a:xfrm>
          <a:prstGeom prst="rect">
            <a:avLst/>
          </a:prstGeom>
        </p:spPr>
      </p:pic>
      <p:pic>
        <p:nvPicPr>
          <p:cNvPr id="18" name="Рисунок 17"/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l="4747" r="474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 ЛОГОТИПЕ И НЕЙМИНГЕ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u="sng" dirty="0" smtClean="0"/>
              <a:t>яп.</a:t>
            </a:r>
            <a:r>
              <a:rPr lang="ru-RU" b="0" dirty="0"/>
              <a:t> </a:t>
            </a:r>
            <a:r>
              <a:rPr lang="ja-JP" altLang="en-US" b="0" dirty="0" smtClean="0"/>
              <a:t>暁</a:t>
            </a:r>
            <a:r>
              <a:rPr lang="ru-RU" altLang="ja-JP" b="0" dirty="0"/>
              <a:t> </a:t>
            </a:r>
            <a:r>
              <a:rPr lang="ru-RU" altLang="ja-JP" b="0" dirty="0" smtClean="0"/>
              <a:t>(</a:t>
            </a:r>
            <a:r>
              <a:rPr lang="en-US" altLang="ja-JP" b="0" dirty="0" err="1" smtClean="0"/>
              <a:t>akatsuki</a:t>
            </a:r>
            <a:r>
              <a:rPr lang="en-US" altLang="ja-JP" b="0" dirty="0" smtClean="0"/>
              <a:t>) - </a:t>
            </a:r>
            <a:r>
              <a:rPr lang="ru-RU" altLang="ja-JP" b="0" dirty="0" smtClean="0"/>
              <a:t>рассвет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1940"/>
          <a:stretch>
            <a:fillRect/>
          </a:stretch>
        </p:blipFill>
        <p:spPr>
          <a:xfrm>
            <a:off x="1125538" y="1833563"/>
            <a:ext cx="3578225" cy="3722687"/>
          </a:xfrm>
        </p:spPr>
      </p:pic>
    </p:spTree>
    <p:extLst>
      <p:ext uri="{BB962C8B-B14F-4D97-AF65-F5344CB8AC3E}">
        <p14:creationId xmlns:p14="http://schemas.microsoft.com/office/powerpoint/2010/main" val="167210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252" y="707529"/>
            <a:ext cx="3594562" cy="569086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ЭТАПЫ РАЗРАБОТКИ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04CE41FD-E209-4A5A-A2E8-544E35CF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LOREM IPSUM DOLOR SIT AMET, CONSECTETUER ADIPISCING ELIT. MAECENAS PORTTITOR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ru-RU" dirty="0"/>
              <a:t>1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Основа сайта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Создание моделей баз данных, шаблонов основных страниц и форм.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CC46A248-3DD2-4083-A410-269D3C38BC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ru-RU" dirty="0"/>
              <a:t>2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C2591E4E-87B2-4D64-B582-FBD4968920C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Функции сайта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D02433E8-0DB5-41D8-8B35-D76C17922FE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Подключение </a:t>
            </a:r>
            <a:r>
              <a:rPr lang="en-US" dirty="0" smtClean="0"/>
              <a:t>SMTP, API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A0DE6855-935C-4D9C-A6CA-A30ED4BC73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ru-RU" dirty="0"/>
              <a:t>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A9BECA94-5E25-4E6D-A58C-7792A89CED7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Пользовательская часть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1A32FF73-A652-43C6-96BD-425851F591B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Дизайн сайта, поиск контента для наполнения.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 smtClean="0"/>
              <a:t>НЕМНОГО О УСТРОЙСТВЕ СЕРВИСА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33221DE2-465E-4B89-BDBB-17EC72793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133967" y="3189568"/>
            <a:ext cx="4243619" cy="2432603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dirty="0" smtClean="0"/>
              <a:t>Любой пользователь может просмотреть отзывы о предыдущих заказах. Для заказа блюда необходимо зарегистрироваться и подтвердить свой </a:t>
            </a:r>
            <a:r>
              <a:rPr lang="en-US" dirty="0" smtClean="0"/>
              <a:t>email</a:t>
            </a:r>
            <a:r>
              <a:rPr lang="ru-RU" dirty="0" smtClean="0"/>
              <a:t>. Каждый заказавший может оставить свой отзыв. При желании клиент имеет возможность увидеть адрес заведения и его положение на интерактивной карте для самовывоза.</a:t>
            </a:r>
            <a:endParaRPr lang="ru-RU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098" b="1098"/>
          <a:stretch>
            <a:fillRect/>
          </a:stretch>
        </p:blipFill>
        <p:spPr>
          <a:xfrm>
            <a:off x="107091" y="1792288"/>
            <a:ext cx="6433752" cy="37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ДЕМОНСТРАЦИЯ</a:t>
            </a:r>
            <a:endParaRPr lang="ru-RU" dirty="0"/>
          </a:p>
        </p:txBody>
      </p:sp>
      <p:pic>
        <p:nvPicPr>
          <p:cNvPr id="22" name="Рисунок 21" descr="Абстрактный фон">
            <a:extLst>
              <a:ext uri="{FF2B5EF4-FFF2-40B4-BE49-F238E27FC236}">
                <a16:creationId xmlns=""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679F2E6-BA14-4C8A-ABD2-DF5060934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Приступим к демонстрации функционала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740496_TF56488565" id="{DA3DEE10-8A08-4DC4-ADB0-2C3A318E57BE}" vid="{38449949-BF68-4F87-96BD-11DBAB728CC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0</TotalTime>
  <Words>176</Words>
  <Application>Microsoft Office PowerPoint</Application>
  <PresentationFormat>Широкоэкранный</PresentationFormat>
  <Paragraphs>41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Тема Office</vt:lpstr>
      <vt:lpstr>СОЗДАНИЕ САЙТА  НА FLASK</vt:lpstr>
      <vt:lpstr>О сайте</vt:lpstr>
      <vt:lpstr>ИСПОЛЬЗУЕМЫЕ ТЕХНОЛОГИИ</vt:lpstr>
      <vt:lpstr>ДИЗАЙН САЙТА</vt:lpstr>
      <vt:lpstr>МОБИЛЬНАЯ ВЕРСИЯ</vt:lpstr>
      <vt:lpstr>О ЛОГОТИПЕ И НЕЙМИНГЕ</vt:lpstr>
      <vt:lpstr>ЭТАПЫ РАЗРАБОТКИ</vt:lpstr>
      <vt:lpstr>НЕМНОГО О УСТРОЙСТВЕ СЕРВИСА</vt:lpstr>
      <vt:lpstr>ДЕМОНСТРАЦИЯ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2022-04-22T14:14:30Z</dcterms:created>
  <dcterms:modified xsi:type="dcterms:W3CDTF">2022-05-23T14:43:50Z</dcterms:modified>
</cp:coreProperties>
</file>